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29"/>
  </p:notesMasterIdLst>
  <p:sldIdLst>
    <p:sldId id="256" r:id="rId5"/>
    <p:sldId id="595" r:id="rId6"/>
    <p:sldId id="617" r:id="rId7"/>
    <p:sldId id="644" r:id="rId8"/>
    <p:sldId id="645" r:id="rId9"/>
    <p:sldId id="626" r:id="rId10"/>
    <p:sldId id="623" r:id="rId11"/>
    <p:sldId id="624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5" r:id="rId20"/>
    <p:sldId id="636" r:id="rId21"/>
    <p:sldId id="637" r:id="rId22"/>
    <p:sldId id="639" r:id="rId23"/>
    <p:sldId id="640" r:id="rId24"/>
    <p:sldId id="641" r:id="rId25"/>
    <p:sldId id="642" r:id="rId26"/>
    <p:sldId id="643" r:id="rId27"/>
    <p:sldId id="620" r:id="rId28"/>
  </p:sldIdLst>
  <p:sldSz cx="9144000" cy="5143500" type="screen16x9"/>
  <p:notesSz cx="6858000" cy="9144000"/>
  <p:embeddedFontLs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Poppins SemiBold" pitchFamily="2" charset="77"/>
      <p:regular r:id="rId34"/>
      <p:bold r:id="rId35"/>
      <p:italic r:id="rId36"/>
      <p:boldItalic r:id="rId37"/>
    </p:embeddedFont>
    <p:embeddedFont>
      <p:font typeface="Work Sans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1E48"/>
    <a:srgbClr val="F8F5EE"/>
    <a:srgbClr val="73B4FF"/>
    <a:srgbClr val="FF5444"/>
    <a:srgbClr val="FFCB00"/>
    <a:srgbClr val="00C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F6F89-3B63-40E9-8A7C-F785C9C951D2}">
  <a:tblStyle styleId="{8CEF6F89-3B63-40E9-8A7C-F785C9C95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1"/>
    <p:restoredTop sz="94682"/>
  </p:normalViewPr>
  <p:slideViewPr>
    <p:cSldViewPr snapToGrid="0">
      <p:cViewPr>
        <p:scale>
          <a:sx n="131" d="100"/>
          <a:sy n="131" d="100"/>
        </p:scale>
        <p:origin x="4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7aaf3a04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7aaf3a04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272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303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46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31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00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506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4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426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540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403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6564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47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96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10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419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1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8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73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6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14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53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679a5770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679a5770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8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" type="title">
  <p:cSld name="TITLE">
    <p:bg>
      <p:bgPr>
        <a:solidFill>
          <a:srgbClr val="1155CC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/>
        </p:nvSpPr>
        <p:spPr>
          <a:xfrm>
            <a:off x="311700" y="667000"/>
            <a:ext cx="52890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Place topic here</a:t>
            </a:r>
            <a:b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+ </a:t>
            </a:r>
            <a:endParaRPr sz="3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And/or here</a:t>
            </a:r>
            <a:endParaRPr sz="3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" name="Google Shape;8;p2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Work Sans"/>
                <a:ea typeface="Work Sans"/>
                <a:cs typeface="Work Sans"/>
                <a:sym typeface="Work Sans"/>
              </a:rPr>
              <a:t>Interaction Design Lab</a:t>
            </a:r>
            <a:endParaRPr>
              <a:solidFill>
                <a:srgbClr val="A4C2F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5228" r="15235"/>
          <a:stretch/>
        </p:blipFill>
        <p:spPr>
          <a:xfrm>
            <a:off x="5950552" y="0"/>
            <a:ext cx="3193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pos="5564">
          <p15:clr>
            <a:srgbClr val="FA7B17"/>
          </p15:clr>
        </p15:guide>
        <p15:guide id="3" orient="horz" pos="196">
          <p15:clr>
            <a:srgbClr val="FA7B17"/>
          </p15:clr>
        </p15:guide>
        <p15:guide id="4" orient="horz" pos="3044">
          <p15:clr>
            <a:srgbClr val="FA7B17"/>
          </p15:clr>
        </p15:guide>
        <p15:guide id="5" pos="3748">
          <p15:clr>
            <a:srgbClr val="FA7B17"/>
          </p15:clr>
        </p15:guide>
        <p15:guide id="6" pos="352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header">
  <p:cSld name="MAIN_POINT_1">
    <p:bg>
      <p:bgPr>
        <a:solidFill>
          <a:srgbClr val="43434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74325" y="640025"/>
            <a:ext cx="5404200" cy="4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5950425" y="3275"/>
            <a:ext cx="3200400" cy="51435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Image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1"/>
          </p:nvPr>
        </p:nvSpPr>
        <p:spPr>
          <a:xfrm>
            <a:off x="274325" y="274320"/>
            <a:ext cx="5404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bg>
      <p:bgPr>
        <a:solidFill>
          <a:srgbClr val="F8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6D2F56-73B8-544F-8C4C-150828F8AE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0500" y="430411"/>
            <a:ext cx="5276850" cy="426839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1C1E3B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err="1"/>
              <a:t>Leerdoel</a:t>
            </a:r>
            <a:r>
              <a:rPr lang="en-GB"/>
              <a:t>: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B299E-57B9-5B2A-3D61-D836E10AE0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5495" y="1618059"/>
            <a:ext cx="6933010" cy="1468041"/>
          </a:xfrm>
        </p:spPr>
        <p:txBody>
          <a:bodyPr anchor="ctr">
            <a:normAutofit/>
          </a:bodyPr>
          <a:lstStyle>
            <a:lvl1pPr mar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</a:lstStyle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Users often perceive </a:t>
            </a:r>
            <a:r>
              <a:rPr lang="en-GB" sz="2400">
                <a:solidFill>
                  <a:srgbClr val="001E4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aesthetically pleasing design</a:t>
            </a:r>
            <a:r>
              <a:rPr lang="en-GB" sz="240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as design that’s more usable.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66358E-BA06-76C6-B34D-E16BF00218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5495" y="3096816"/>
            <a:ext cx="6933010" cy="846535"/>
          </a:xfrm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/>
            </a:lvl1pPr>
          </a:lstStyle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UX Law: Aesthetic-Usability Effect</a:t>
            </a:r>
            <a:endParaRPr lang="en-GB" sz="270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57375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viously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Previously:</a:t>
            </a:r>
            <a:endParaRPr sz="14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29304" r="29304"/>
          <a:stretch/>
        </p:blipFill>
        <p:spPr>
          <a:xfrm>
            <a:off x="5950552" y="0"/>
            <a:ext cx="31934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/>
        </p:nvSpPr>
        <p:spPr>
          <a:xfrm>
            <a:off x="310900" y="667000"/>
            <a:ext cx="52890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96">
          <p15:clr>
            <a:srgbClr val="FA7B17"/>
          </p15:clr>
        </p15:guide>
        <p15:guide id="2" orient="horz" pos="196">
          <p15:clr>
            <a:srgbClr val="FA7B17"/>
          </p15:clr>
        </p15:guide>
        <p15:guide id="3" orient="horz" pos="3044">
          <p15:clr>
            <a:srgbClr val="FA7B17"/>
          </p15:clr>
        </p15:guide>
        <p15:guide id="4" pos="5564">
          <p15:clr>
            <a:srgbClr val="FA7B17"/>
          </p15:clr>
        </p15:guide>
        <p15:guide id="5" pos="3748">
          <p15:clr>
            <a:srgbClr val="FA7B17"/>
          </p15:clr>
        </p15:guide>
        <p15:guide id="6" pos="352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ntenc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311700" y="667000"/>
            <a:ext cx="85206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Explain something with a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maximum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of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twenty five 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words and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highlight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the most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important words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within the sentence. </a:t>
            </a:r>
            <a:endParaRPr sz="32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" name="Google Shape;17;p4"/>
          <p:cNvSpPr txBox="1"/>
          <p:nvPr/>
        </p:nvSpPr>
        <p:spPr>
          <a:xfrm>
            <a:off x="311700" y="310900"/>
            <a:ext cx="852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Section: what do we see?</a:t>
            </a:r>
            <a:endParaRPr sz="14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ntence +">
  <p:cSld name="TITLE_AND_BODY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/>
        </p:nvSpPr>
        <p:spPr>
          <a:xfrm>
            <a:off x="311700" y="667000"/>
            <a:ext cx="85206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Explain something with a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maximum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of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twenty five 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words and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highlight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the most </a:t>
            </a: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important words</a:t>
            </a:r>
            <a:r>
              <a:rPr lang="en" sz="32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 within the sentence.</a:t>
            </a:r>
            <a:endParaRPr sz="32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You can add an extra line for </a:t>
            </a: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additional information</a:t>
            </a:r>
            <a:r>
              <a:rPr lang="en" sz="2400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32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5"/>
          <p:cNvSpPr txBox="1"/>
          <p:nvPr/>
        </p:nvSpPr>
        <p:spPr>
          <a:xfrm>
            <a:off x="311700" y="310900"/>
            <a:ext cx="852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Section: what do we see?</a:t>
            </a:r>
            <a:endParaRPr sz="14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up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Next up:</a:t>
            </a:r>
            <a:endParaRPr sz="1400"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l="3436" r="3436"/>
          <a:stretch/>
        </p:blipFill>
        <p:spPr>
          <a:xfrm>
            <a:off x="5950552" y="0"/>
            <a:ext cx="319344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/>
        </p:nvSpPr>
        <p:spPr>
          <a:xfrm>
            <a:off x="310900" y="667000"/>
            <a:ext cx="52890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	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Sub-item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+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Item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s" type="titleOnly">
  <p:cSld name="TITLE_ONLY">
    <p:bg>
      <p:bgPr>
        <a:solidFill>
          <a:srgbClr val="FFFFFF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/>
        </p:nvSpPr>
        <p:spPr>
          <a:xfrm>
            <a:off x="311700" y="310900"/>
            <a:ext cx="852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Section: what does it look like?</a:t>
            </a:r>
            <a:endParaRPr sz="1400">
              <a:solidFill>
                <a:srgbClr val="999999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?">
  <p:cSld name="MAIN_POINT">
    <p:bg>
      <p:bgPr>
        <a:solidFill>
          <a:srgbClr val="1155CC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 rotWithShape="1">
          <a:blip r:embed="rId2">
            <a:alphaModFix/>
          </a:blip>
          <a:srcRect l="27331" r="31287"/>
          <a:stretch/>
        </p:blipFill>
        <p:spPr>
          <a:xfrm>
            <a:off x="5950552" y="0"/>
            <a:ext cx="31934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  <a:latin typeface="Work Sans"/>
                <a:ea typeface="Work Sans"/>
                <a:cs typeface="Work Sans"/>
                <a:sym typeface="Work Sans"/>
              </a:rPr>
              <a:t>Interaction Design Lab</a:t>
            </a:r>
            <a:endParaRPr>
              <a:solidFill>
                <a:srgbClr val="A4C2F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311700" y="667000"/>
            <a:ext cx="5289000" cy="4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Any questions?</a:t>
            </a:r>
            <a:endParaRPr sz="3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Google Shape;33;p9"/>
          <p:cNvGraphicFramePr/>
          <p:nvPr/>
        </p:nvGraphicFramePr>
        <p:xfrm>
          <a:off x="311700" y="1691650"/>
          <a:ext cx="8520600" cy="2560140"/>
        </p:xfrm>
        <a:graphic>
          <a:graphicData uri="http://schemas.openxmlformats.org/drawingml/2006/table">
            <a:tbl>
              <a:tblPr>
                <a:noFill/>
                <a:tableStyleId>{8CEF6F89-3B63-40E9-8A7C-F785C9C951D2}</a:tableStyleId>
              </a:tblPr>
              <a:tblGrid>
                <a:gridCol w="18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1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2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3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4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5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Week 6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Lorem ipsum dolor sit amet</a:t>
                      </a:r>
                      <a:endParaRPr sz="16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Google Shape;34;p9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Section: what do we see?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311700" y="1030750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Schedule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/>
          <p:nvPr/>
        </p:nvSpPr>
        <p:spPr>
          <a:xfrm>
            <a:off x="311752" y="2834651"/>
            <a:ext cx="1671300" cy="9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2024048" y="2834651"/>
            <a:ext cx="1671300" cy="9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" name="Google Shape;39;p10"/>
          <p:cNvSpPr/>
          <p:nvPr/>
        </p:nvSpPr>
        <p:spPr>
          <a:xfrm>
            <a:off x="3736343" y="2834651"/>
            <a:ext cx="1671300" cy="9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" name="Google Shape;40;p10"/>
          <p:cNvSpPr/>
          <p:nvPr/>
        </p:nvSpPr>
        <p:spPr>
          <a:xfrm>
            <a:off x="5448638" y="2834651"/>
            <a:ext cx="1671300" cy="9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" name="Google Shape;41;p10"/>
          <p:cNvSpPr/>
          <p:nvPr/>
        </p:nvSpPr>
        <p:spPr>
          <a:xfrm>
            <a:off x="7160933" y="2834651"/>
            <a:ext cx="1671300" cy="999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" name="Google Shape;42;p10"/>
          <p:cNvSpPr/>
          <p:nvPr/>
        </p:nvSpPr>
        <p:spPr>
          <a:xfrm>
            <a:off x="311759" y="2225050"/>
            <a:ext cx="1671300" cy="626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🤔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Fase 1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2024050" y="2225050"/>
            <a:ext cx="1671300" cy="626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👀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Fase 2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3736341" y="2225050"/>
            <a:ext cx="1671300" cy="626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📝</a:t>
            </a:r>
            <a:br>
              <a:rPr lang="en" sz="1200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Fase 3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" name="Google Shape;45;p10"/>
          <p:cNvSpPr/>
          <p:nvPr/>
        </p:nvSpPr>
        <p:spPr>
          <a:xfrm>
            <a:off x="5448632" y="2225050"/>
            <a:ext cx="1671300" cy="626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👏</a:t>
            </a:r>
            <a:br>
              <a:rPr lang="en" sz="1200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Fase 4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6" name="Google Shape;46;p10"/>
          <p:cNvSpPr/>
          <p:nvPr/>
        </p:nvSpPr>
        <p:spPr>
          <a:xfrm>
            <a:off x="7160923" y="2225050"/>
            <a:ext cx="1671300" cy="62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🏆</a:t>
            </a:r>
            <a:br>
              <a:rPr lang="en" sz="1200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Fase 5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311700" y="2851150"/>
            <a:ext cx="1671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Insert text...</a:t>
            </a:r>
            <a:endParaRPr sz="1200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2024050" y="2851150"/>
            <a:ext cx="1671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Insert text...</a:t>
            </a:r>
            <a:endParaRPr sz="1200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3736400" y="2851150"/>
            <a:ext cx="1671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Insert text...</a:t>
            </a:r>
            <a:endParaRPr sz="1200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5448750" y="2851150"/>
            <a:ext cx="1671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Insert text...</a:t>
            </a:r>
            <a:endParaRPr sz="1200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7161100" y="2851150"/>
            <a:ext cx="16713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Insert text...</a:t>
            </a:r>
            <a:endParaRPr sz="1200" i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" name="Google Shape;52;p10"/>
          <p:cNvSpPr txBox="1"/>
          <p:nvPr/>
        </p:nvSpPr>
        <p:spPr>
          <a:xfrm>
            <a:off x="311700" y="310896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Work Sans"/>
                <a:ea typeface="Work Sans"/>
                <a:cs typeface="Work Sans"/>
                <a:sym typeface="Work Sans"/>
              </a:rPr>
              <a:t>Section: what do we see?</a:t>
            </a:r>
            <a:endParaRPr>
              <a:solidFill>
                <a:srgbClr val="99999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311700" y="1564150"/>
            <a:ext cx="52890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Diagram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96">
          <p15:clr>
            <a:srgbClr val="EA4335"/>
          </p15:clr>
        </p15:guide>
        <p15:guide id="2" orient="horz" pos="196">
          <p15:clr>
            <a:srgbClr val="EA4335"/>
          </p15:clr>
        </p15:guide>
        <p15:guide id="3" pos="5564">
          <p15:clr>
            <a:srgbClr val="EA4335"/>
          </p15:clr>
        </p15:guide>
        <p15:guide id="4" orient="horz" pos="304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leeonfox.tumblr.com/post/112935575481/the-big-hair-the-leather-pants-this-is-s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ffice.hr.n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filezilla-project.org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pages.store.office.com/addinsinstallpage.aspx?assetid=WA104295828&amp;rs=en-US&amp;correlationId=200ff3fe-3b6d-8898-3b8c-f98f2f6a761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store.office.com/addinsinstallpage.aspx?assetid=WA104295828&amp;rs=en-US&amp;correlationId=200ff3fe-3b6d-8898-3b8c-f98f2f6a761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store.office.com/addinsinstallpage.aspx?assetid=WA104295828&amp;rs=en-US&amp;correlationId=200ff3fe-3b6d-8898-3b8c-f98f2f6a761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ffice.hr.n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hyperlink" Target="https://pages.store.office.com/addinsinstallpage.aspx?assetid=WA104295828&amp;rs=en-US&amp;correlationId=200ff3fe-3b6d-8898-3b8c-f98f2f6a76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8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28600" y="639925"/>
            <a:ext cx="5072472" cy="4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Final</a:t>
            </a:r>
            <a:endParaRPr lang="en" sz="5200" dirty="0">
              <a:solidFill>
                <a:srgbClr val="FFCB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rgbClr val="FFCB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Countdown</a:t>
            </a:r>
            <a:endParaRPr sz="5200" dirty="0">
              <a:solidFill>
                <a:srgbClr val="FFCB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B00"/>
                </a:solidFill>
                <a:latin typeface="Poppins"/>
                <a:ea typeface="Poppins"/>
                <a:cs typeface="Poppins"/>
                <a:sym typeface="Poppins"/>
              </a:rPr>
              <a:t>CMD Rotterdam</a:t>
            </a:r>
            <a:endParaRPr dirty="0">
              <a:solidFill>
                <a:srgbClr val="FFCB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/>
          <a:srcRect l="16862" t="-94263" r="15159" b="137"/>
          <a:stretch/>
        </p:blipFill>
        <p:spPr>
          <a:xfrm>
            <a:off x="5950552" y="0"/>
            <a:ext cx="3193445" cy="51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7686775" y="4740025"/>
            <a:ext cx="12285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(Bron)</a:t>
            </a:r>
            <a:endParaRPr sz="1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Google Shape;72;p15">
            <a:extLst>
              <a:ext uri="{FF2B5EF4-FFF2-40B4-BE49-F238E27FC236}">
                <a16:creationId xmlns:a16="http://schemas.microsoft.com/office/drawing/2014/main" id="{EC07EEC6-44FE-7B8C-D0B4-4A7512E92C0F}"/>
              </a:ext>
            </a:extLst>
          </p:cNvPr>
          <p:cNvPicPr preferRelativeResize="0"/>
          <p:nvPr/>
        </p:nvPicPr>
        <p:blipFill rotWithShape="1">
          <a:blip r:embed="rId3"/>
          <a:srcRect l="16862" t="-94263" r="15159" b="137"/>
          <a:stretch/>
        </p:blipFill>
        <p:spPr>
          <a:xfrm>
            <a:off x="5950551" y="-2571751"/>
            <a:ext cx="3193445" cy="514350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Opdracht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&amp; Code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Wijzigen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1C9B60-9120-85B9-884A-AD241B6D9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21" y="782015"/>
            <a:ext cx="7070558" cy="35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Opdracht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&amp; Code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Wijzigen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4DAE3B6-4EB4-4E8E-B44E-40A7D1F4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413" y="690923"/>
            <a:ext cx="6569173" cy="40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3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Opdracht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&amp; Code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Wijzigen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AE3B6-4EB4-4E8E-B44E-40A7D1F4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413" y="690923"/>
            <a:ext cx="6569172" cy="40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Test in je browser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94360B-06F1-6F7B-EDA8-B8A93089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90" y="635277"/>
            <a:ext cx="6743819" cy="41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Test in je browser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F12B682A-AB0B-369A-9C19-A981BBD93F4B}"/>
              </a:ext>
            </a:extLst>
          </p:cNvPr>
          <p:cNvSpPr txBox="1">
            <a:spLocks/>
          </p:cNvSpPr>
          <p:nvPr/>
        </p:nvSpPr>
        <p:spPr>
          <a:xfrm>
            <a:off x="991050" y="594300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Het </a:t>
            </a:r>
            <a:r>
              <a:rPr lang="en-GB" sz="2400" b="1" dirty="0" err="1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klopt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dat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het er wat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klein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uit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ziet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Dit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heeft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maken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met het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gebruik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van de </a:t>
            </a: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Add-in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voor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in PowerPoint. </a:t>
            </a:r>
          </a:p>
          <a:p>
            <a:pPr algn="ctr">
              <a:lnSpc>
                <a:spcPct val="130000"/>
              </a:lnSpc>
            </a:pPr>
            <a:endParaRPr lang="en-GB" sz="24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ct val="130000"/>
              </a:lnSpc>
            </a:pP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Zoom in met de </a:t>
            </a: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shortcut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⌘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 +</a:t>
            </a:r>
            <a:b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Command (or </a:t>
            </a:r>
            <a:r>
              <a:rPr lang="en-GB" sz="12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Cmd</a:t>
            </a:r>
            <a:r>
              <a:rPr lang="en-GB" sz="12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 Plus</a:t>
            </a:r>
          </a:p>
        </p:txBody>
      </p:sp>
    </p:spTree>
    <p:extLst>
      <p:ext uri="{BB962C8B-B14F-4D97-AF65-F5344CB8AC3E}">
        <p14:creationId xmlns:p14="http://schemas.microsoft.com/office/powerpoint/2010/main" val="8972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Test in je browser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360B-06F1-6F7B-EDA8-B8A93089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0091" y="635277"/>
            <a:ext cx="6743817" cy="41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Uploaden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naar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docentenspace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F12B682A-AB0B-369A-9C19-A981BBD93F4B}"/>
              </a:ext>
            </a:extLst>
          </p:cNvPr>
          <p:cNvSpPr txBox="1">
            <a:spLocks/>
          </p:cNvSpPr>
          <p:nvPr/>
        </p:nvSpPr>
        <p:spPr>
          <a:xfrm>
            <a:off x="884046" y="621625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Gebruik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een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FTP file manager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zoals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FileZilla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GB" sz="12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7875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Uploaden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naar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docentenspace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F12B682A-AB0B-369A-9C19-A981BBD93F4B}"/>
              </a:ext>
            </a:extLst>
          </p:cNvPr>
          <p:cNvSpPr txBox="1">
            <a:spLocks/>
          </p:cNvSpPr>
          <p:nvPr/>
        </p:nvSpPr>
        <p:spPr>
          <a:xfrm>
            <a:off x="136187" y="621625"/>
            <a:ext cx="3978613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Gebruik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een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FTP file manager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zoals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FileZilla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GB" sz="12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8E53D6-0FFE-4B0C-36AD-24C74C5CF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6" y="621625"/>
            <a:ext cx="4343400" cy="41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7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Uploaden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naar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docentenspace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F12B682A-AB0B-369A-9C19-A981BBD93F4B}"/>
              </a:ext>
            </a:extLst>
          </p:cNvPr>
          <p:cNvSpPr txBox="1">
            <a:spLocks/>
          </p:cNvSpPr>
          <p:nvPr/>
        </p:nvSpPr>
        <p:spPr>
          <a:xfrm>
            <a:off x="1741251" y="4251178"/>
            <a:ext cx="5661497" cy="596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Gebruik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standaard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HR login.</a:t>
            </a:r>
            <a:endParaRPr lang="en-GB" sz="12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43F131-1912-8CB5-4737-2D7F25508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5286"/>
            <a:ext cx="7772400" cy="38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1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Uploaden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naar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docentenspace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F12B682A-AB0B-369A-9C19-A981BBD93F4B}"/>
              </a:ext>
            </a:extLst>
          </p:cNvPr>
          <p:cNvSpPr txBox="1">
            <a:spLocks/>
          </p:cNvSpPr>
          <p:nvPr/>
        </p:nvSpPr>
        <p:spPr>
          <a:xfrm>
            <a:off x="136187" y="621625"/>
            <a:ext cx="3978613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Kies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of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maak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zelf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een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map in</a:t>
            </a:r>
            <a:r>
              <a:rPr lang="en-GB" sz="2400" dirty="0">
                <a:solidFill>
                  <a:srgbClr val="001E48"/>
                </a:solidFill>
                <a:latin typeface="Poppins" pitchFamily="2" charset="77"/>
                <a:ea typeface="Poppins"/>
                <a:cs typeface="Poppins" pitchFamily="2" charset="77"/>
                <a:sym typeface="Poppins"/>
              </a:rPr>
              <a:t> je </a:t>
            </a:r>
            <a:r>
              <a:rPr lang="en-GB" sz="2400" b="1" dirty="0" err="1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public.www</a:t>
            </a:r>
            <a:endParaRPr lang="en-GB" sz="1200" b="1" dirty="0">
              <a:solidFill>
                <a:srgbClr val="001E48"/>
              </a:solidFill>
              <a:latin typeface="Poppins SemiBold" pitchFamily="2" charset="77"/>
              <a:ea typeface="Poppins"/>
              <a:cs typeface="Poppins SemiBold" pitchFamily="2" charset="77"/>
              <a:sym typeface="Poppin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92BB96-5E8B-5A00-BBC8-5E1B07D0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94300"/>
            <a:ext cx="4729159" cy="45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4;p17">
            <a:extLst>
              <a:ext uri="{FF2B5EF4-FFF2-40B4-BE49-F238E27FC236}">
                <a16:creationId xmlns:a16="http://schemas.microsoft.com/office/drawing/2014/main" id="{0A7A1B32-71B4-5632-581D-FC424E37E691}"/>
              </a:ext>
            </a:extLst>
          </p:cNvPr>
          <p:cNvSpPr txBox="1"/>
          <p:nvPr/>
        </p:nvSpPr>
        <p:spPr>
          <a:xfrm>
            <a:off x="274325" y="274325"/>
            <a:ext cx="8591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Design Sprint</a:t>
            </a:r>
            <a:endParaRPr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Google Shape;201;p33">
            <a:extLst>
              <a:ext uri="{FF2B5EF4-FFF2-40B4-BE49-F238E27FC236}">
                <a16:creationId xmlns:a16="http://schemas.microsoft.com/office/drawing/2014/main" id="{CF598676-0D20-A18B-DC25-FEB036E9FC5B}"/>
              </a:ext>
            </a:extLst>
          </p:cNvPr>
          <p:cNvSpPr txBox="1">
            <a:spLocks/>
          </p:cNvSpPr>
          <p:nvPr/>
        </p:nvSpPr>
        <p:spPr>
          <a:xfrm>
            <a:off x="1203875" y="1390650"/>
            <a:ext cx="67320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50" b="0" i="0" u="none" strike="noStrike" cap="none">
                <a:solidFill>
                  <a:srgbClr val="1C1E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2400" err="1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Aan</a:t>
            </a:r>
            <a:r>
              <a:rPr lang="en-US" sz="2400">
                <a:solidFill>
                  <a:srgbClr val="002060"/>
                </a:solidFill>
                <a:latin typeface="Poppins"/>
                <a:ea typeface="Poppins"/>
                <a:cs typeface="Poppins"/>
                <a:sym typeface="Poppins"/>
              </a:rPr>
              <a:t> de slag!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5DA8BEE9-6061-0642-3621-B3D30F124D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-95693" y="-85060"/>
              <a:ext cx="9307655" cy="572031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5DA8BEE9-6061-0642-3621-B3D30F124D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5693" y="-85060"/>
                <a:ext cx="9307655" cy="5720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4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Bezoek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space via https://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docent.cmd.hr.nl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/[AFKORTING]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593F9C-244E-E757-BC59-0AED8133C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003" y="764397"/>
            <a:ext cx="6613993" cy="40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6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Kopieer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URL van je HTML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Pagina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05882-A003-22A0-8661-5467ADB1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5003" y="764397"/>
            <a:ext cx="6613992" cy="40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Plak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het in de add-in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webviewer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PowerPoint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05882-A003-22A0-8661-5467ADB1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5003" y="764397"/>
            <a:ext cx="6613992" cy="40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Druk op preview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voila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05882-A003-22A0-8661-5467ADB1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5004" y="764397"/>
            <a:ext cx="6613990" cy="40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42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Vragen</a:t>
            </a:r>
            <a:r>
              <a:rPr lang="en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991050" y="594300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Deel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het in teams!</a:t>
            </a:r>
            <a:endParaRPr sz="24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3275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CMD Countdown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991050" y="594300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Wat </a:t>
            </a:r>
            <a:r>
              <a:rPr lang="en-US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er mee?</a:t>
            </a:r>
            <a:endParaRPr lang="en-GB" sz="24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1717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CMD Countdown: Wat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er mee?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228600" y="594300"/>
            <a:ext cx="792435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Starten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van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een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Countdown, door op de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gele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sticker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klikken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65760" lvl="2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Open de GUI door op de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gele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timer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klikken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Aanpassen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van de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tijd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in minute om de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oefening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verkorten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Middels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de HTML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waarden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kan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de timer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aanpassen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bij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18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opstart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Confetti &amp; Airhorn  🎉📢🎊🎉📢🎊</a:t>
            </a:r>
          </a:p>
        </p:txBody>
      </p:sp>
    </p:spTree>
    <p:extLst>
      <p:ext uri="{BB962C8B-B14F-4D97-AF65-F5344CB8AC3E}">
        <p14:creationId xmlns:p14="http://schemas.microsoft.com/office/powerpoint/2010/main" val="288381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CMD Countdown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991050" y="594300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Wat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heb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nodig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7486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CMD Countdown: Wat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heb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je </a:t>
            </a:r>
            <a:r>
              <a:rPr lang="en-US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nodig</a:t>
            </a: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228600" y="594300"/>
            <a:ext cx="792435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PowerPoint (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Standalone Desktop App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365760" lvl="2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 Add-in: Web Viewer</a:t>
            </a:r>
            <a:endParaRPr lang="en-GB" sz="18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VS Code</a:t>
            </a:r>
            <a:endParaRPr lang="en-GB" sz="18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5760" indent="-342900">
              <a:lnSpc>
                <a:spcPct val="150000"/>
              </a:lnSpc>
              <a:buClr>
                <a:srgbClr val="001E48"/>
              </a:buClr>
              <a:buSzPts val="1800"/>
              <a:buFont typeface="Poppins"/>
              <a:buChar char="●"/>
            </a:pP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FileZilla</a:t>
            </a:r>
            <a:r>
              <a:rPr lang="en-GB" sz="18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(FTP)</a:t>
            </a:r>
          </a:p>
        </p:txBody>
      </p:sp>
    </p:spTree>
    <p:extLst>
      <p:ext uri="{BB962C8B-B14F-4D97-AF65-F5344CB8AC3E}">
        <p14:creationId xmlns:p14="http://schemas.microsoft.com/office/powerpoint/2010/main" val="270448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PowerPoint Add-in: Web Viewer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" name="Picture 3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35FEC79-3BC4-55A3-E956-442D8204D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283" y="798013"/>
            <a:ext cx="6395433" cy="3942012"/>
          </a:xfrm>
          <a:prstGeom prst="rect">
            <a:avLst/>
          </a:prstGeom>
        </p:spPr>
      </p:pic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686775" y="4740025"/>
            <a:ext cx="12285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Viewer</a:t>
            </a: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3442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PowerPoint Add-in: Web Viewer 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686775" y="4740025"/>
            <a:ext cx="1228500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Viewer</a:t>
            </a:r>
            <a:r>
              <a:rPr lang="en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0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160;p28">
            <a:extLst>
              <a:ext uri="{FF2B5EF4-FFF2-40B4-BE49-F238E27FC236}">
                <a16:creationId xmlns:a16="http://schemas.microsoft.com/office/drawing/2014/main" id="{0BDCA0CB-F076-2EFB-4BB7-467C6A58D08D}"/>
              </a:ext>
            </a:extLst>
          </p:cNvPr>
          <p:cNvSpPr txBox="1">
            <a:spLocks/>
          </p:cNvSpPr>
          <p:nvPr/>
        </p:nvSpPr>
        <p:spPr>
          <a:xfrm>
            <a:off x="991050" y="594300"/>
            <a:ext cx="7161900" cy="4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Lukt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het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installeren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niet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Installeer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PowerPoint </a:t>
            </a:r>
            <a:r>
              <a:rPr lang="en-GB" sz="2400" b="1" dirty="0">
                <a:solidFill>
                  <a:srgbClr val="001E48"/>
                </a:solidFill>
                <a:latin typeface="Poppins SemiBold" pitchFamily="2" charset="77"/>
                <a:ea typeface="Poppins"/>
                <a:cs typeface="Poppins SemiBold" pitchFamily="2" charset="77"/>
                <a:sym typeface="Poppins"/>
              </a:rPr>
              <a:t>Standalone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 via 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GB" sz="2400" dirty="0" err="1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office.hr.nl</a:t>
            </a:r>
            <a:r>
              <a:rPr lang="en-GB" sz="24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GB" sz="2400"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71229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/>
        </p:nvSpPr>
        <p:spPr>
          <a:xfrm>
            <a:off x="228600" y="228600"/>
            <a:ext cx="8686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Visual Studio Code</a:t>
            </a:r>
            <a:endParaRPr dirty="0">
              <a:solidFill>
                <a:srgbClr val="001E4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579D6E65-79F6-C950-3EA0-3A2D302EDF3F}"/>
              </a:ext>
            </a:extLst>
          </p:cNvPr>
          <p:cNvSpPr txBox="1"/>
          <p:nvPr/>
        </p:nvSpPr>
        <p:spPr>
          <a:xfrm>
            <a:off x="7415868" y="4740025"/>
            <a:ext cx="1499407" cy="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GB" sz="1000" dirty="0">
                <a:solidFill>
                  <a:srgbClr val="001E48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6CA11BE-2192-9110-7A00-FA123234C8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4283" y="798013"/>
            <a:ext cx="6395432" cy="39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9312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action Desig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4A267552-4060-7E44-AEF1-68960500E007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docent.cmd.hr.nl/moebr/cmd-countdown-plain/src/cmd-opdracht.html&quot;,&quot;values&quot;:{},&quot;data&quot;:{&quot;uri&quot;:&quot;docent.cmd.hr.nl/moebr/cmd-countdown-plain/src/cmd-opdracht.html&quot;},&quot;secure&quot;:false}],&quot;name&quot;:&quot;docent.cmd.hr.nl/moebr/cmd-countdown-plain/src/cmd-opdracht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2a7fc0-7f80-4285-91d2-bc6c15a619b3" xsi:nil="true"/>
    <lcf76f155ced4ddcb4097134ff3c332f xmlns="275479b4-dd97-432f-8519-5c9f7fa919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4945A3458DDF4F97B0557D9C7EDD94" ma:contentTypeVersion="17" ma:contentTypeDescription="Create a new document." ma:contentTypeScope="" ma:versionID="70b7be981b1dff977b918ad77bd23877">
  <xsd:schema xmlns:xsd="http://www.w3.org/2001/XMLSchema" xmlns:xs="http://www.w3.org/2001/XMLSchema" xmlns:p="http://schemas.microsoft.com/office/2006/metadata/properties" xmlns:ns2="275479b4-dd97-432f-8519-5c9f7fa919bf" xmlns:ns3="fb2a7fc0-7f80-4285-91d2-bc6c15a619b3" targetNamespace="http://schemas.microsoft.com/office/2006/metadata/properties" ma:root="true" ma:fieldsID="424ecf48c364f62e1d4827ee91cd3d66" ns2:_="" ns3:_="">
    <xsd:import namespace="275479b4-dd97-432f-8519-5c9f7fa919bf"/>
    <xsd:import namespace="fb2a7fc0-7f80-4285-91d2-bc6c15a619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5479b4-dd97-432f-8519-5c9f7fa919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477cde-f098-4d32-ba13-c78038edde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2a7fc0-7f80-4285-91d2-bc6c15a619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1bd070-3ad6-4ddf-9049-87a4804e77a6}" ma:internalName="TaxCatchAll" ma:showField="CatchAllData" ma:web="fb2a7fc0-7f80-4285-91d2-bc6c15a619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8B7421-A050-4D2C-A206-FAC26ED6EF9A}">
  <ds:schemaRefs>
    <ds:schemaRef ds:uri="http://www.w3.org/XML/1998/namespace"/>
    <ds:schemaRef ds:uri="fb2a7fc0-7f80-4285-91d2-bc6c15a619b3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275479b4-dd97-432f-8519-5c9f7fa919b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FCE1832-D13E-48D6-918B-D10799AEFB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8969B-CFB3-419B-B9A0-3DC6001571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5479b4-dd97-432f-8519-5c9f7fa919bf"/>
    <ds:schemaRef ds:uri="fb2a7fc0-7f80-4285-91d2-bc6c15a61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324</Words>
  <Application>Microsoft Macintosh PowerPoint</Application>
  <PresentationFormat>On-screen Show (16:9)</PresentationFormat>
  <Paragraphs>55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Poppins SemiBold</vt:lpstr>
      <vt:lpstr>Arial</vt:lpstr>
      <vt:lpstr>Poppins</vt:lpstr>
      <vt:lpstr>Work Sans</vt:lpstr>
      <vt:lpstr>Interaction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Moerdjiman, B.R. (Bruce)</cp:lastModifiedBy>
  <cp:revision>25</cp:revision>
  <dcterms:modified xsi:type="dcterms:W3CDTF">2023-09-21T09:17:14Z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0x010100104945A3458DDF4F97B0557D9C7EDD94</vt:lpwstr>
  </property>
  <property fmtid="{D5CDD505-2E9C-101B-9397-08002B2CF9AE}" pid="3" name="MediaServiceImageTags">
    <vt:lpwstr/>
  </property>
</Properties>
</file>